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720" r:id="rId2"/>
    <p:sldMasterId id="2147483706" r:id="rId3"/>
    <p:sldMasterId id="2147483692" r:id="rId4"/>
  </p:sldMasterIdLst>
  <p:notesMasterIdLst>
    <p:notesMasterId r:id="rId12"/>
  </p:notesMasterIdLst>
  <p:handoutMasterIdLst>
    <p:handoutMasterId r:id="rId13"/>
  </p:handoutMasterIdLst>
  <p:sldIdLst>
    <p:sldId id="297" r:id="rId5"/>
    <p:sldId id="286" r:id="rId6"/>
    <p:sldId id="288" r:id="rId7"/>
    <p:sldId id="270" r:id="rId8"/>
    <p:sldId id="303" r:id="rId9"/>
    <p:sldId id="299" r:id="rId10"/>
    <p:sldId id="292" r:id="rId11"/>
  </p:sldIdLst>
  <p:sldSz cx="9144000" cy="5143500" type="screen16x9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66CCFF"/>
    <a:srgbClr val="33CCFF"/>
    <a:srgbClr val="40A3C6"/>
    <a:srgbClr val="4F81BD"/>
    <a:srgbClr val="FFFFFF"/>
    <a:srgbClr val="FFCCCC"/>
    <a:srgbClr val="000000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45" autoAdjust="0"/>
    <p:restoredTop sz="94794" autoAdjust="0"/>
  </p:normalViewPr>
  <p:slideViewPr>
    <p:cSldViewPr>
      <p:cViewPr varScale="1">
        <p:scale>
          <a:sx n="134" d="100"/>
          <a:sy n="134" d="100"/>
        </p:scale>
        <p:origin x="1176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51" d="100"/>
          <a:sy n="51" d="100"/>
        </p:scale>
        <p:origin x="4638" y="93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63C8A-6F0E-446F-A15E-0172CCEE42AF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0EF15-DF86-43A3-8A09-0B885B7865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3571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EFCA1-C545-4D5E-9A37-2FBAC513FFD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B196B-6738-464F-B0B9-1C2FE4644B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4397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6200" y="782638"/>
            <a:ext cx="6583363" cy="37036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34" tIns="45217" rIns="90434" bIns="4521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/>
          </a:p>
        </p:txBody>
      </p:sp>
      <p:sp>
        <p:nvSpPr>
          <p:cNvPr id="29699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0434" tIns="45217" rIns="90434" bIns="45217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13EABB-8457-4132-BCF4-B509F7B96765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7679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6200" y="782638"/>
            <a:ext cx="6583363" cy="37036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34" tIns="45217" rIns="90434" bIns="4521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35843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0434" tIns="45217" rIns="90434" bIns="45217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56F19C-9883-4145-A100-E099F17C03C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3869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6200" y="782638"/>
            <a:ext cx="6583363" cy="37036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34" tIns="45217" rIns="90434" bIns="4521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35843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0434" tIns="45217" rIns="90434" bIns="45217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56F19C-9883-4145-A100-E099F17C03C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5636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A5DE4-29F4-7DE8-AC73-B837E2BD6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207BD6D2-DC91-F410-78A4-0B0432BAC2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6200" y="782638"/>
            <a:ext cx="6583363" cy="3703637"/>
          </a:xfrm>
        </p:spPr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78606397-C5F8-DC54-E563-D7D0D550E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131A82B-01C8-D210-BED5-EADEB6B4E7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FEFD4-22DF-4702-BB08-701FA647154E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1030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A69B4-8335-F22E-4A60-A9B5D5693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7209014C-5956-1745-9195-69DE6C1CEF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6200" y="782638"/>
            <a:ext cx="6583363" cy="37036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49B40671-9895-07BE-89CA-9DA36D48DB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34" tIns="45217" rIns="90434" bIns="4521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/>
          </a:p>
        </p:txBody>
      </p:sp>
      <p:sp>
        <p:nvSpPr>
          <p:cNvPr id="41987" name="Rectangle 4">
            <a:extLst>
              <a:ext uri="{FF2B5EF4-FFF2-40B4-BE49-F238E27FC236}">
                <a16:creationId xmlns:a16="http://schemas.microsoft.com/office/drawing/2014/main" id="{688F0422-AADB-F68E-6E63-A3A1563D9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0434" tIns="45217" rIns="90434" bIns="45217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A0A5D-876C-4F1F-9AB5-E27A3D7751B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717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6200" y="782638"/>
            <a:ext cx="6583363" cy="37036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34" tIns="45217" rIns="90434" bIns="4521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/>
          </a:p>
        </p:txBody>
      </p:sp>
      <p:sp>
        <p:nvSpPr>
          <p:cNvPr id="41987" name="Rectangle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0434" tIns="45217" rIns="90434" bIns="45217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A0A5D-876C-4F1F-9AB5-E27A3D7751B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5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5501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97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8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0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884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069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122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079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7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4859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incidencia de elem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/>
          <p:cNvSpPr>
            <a:spLocks noGrp="1"/>
          </p:cNvSpPr>
          <p:nvPr>
            <p:ph type="body" sz="quarter" idx="13"/>
          </p:nvPr>
        </p:nvSpPr>
        <p:spPr>
          <a:xfrm>
            <a:off x="914400" y="15430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/>
          </p:nvPr>
        </p:nvSpPr>
        <p:spPr>
          <a:xfrm>
            <a:off x="914400" y="22288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/>
          </p:nvPr>
        </p:nvSpPr>
        <p:spPr>
          <a:xfrm>
            <a:off x="914400" y="29146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/>
          </p:nvPr>
        </p:nvSpPr>
        <p:spPr>
          <a:xfrm>
            <a:off x="914400" y="36004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/>
          </p:nvPr>
        </p:nvSpPr>
        <p:spPr>
          <a:xfrm>
            <a:off x="914400" y="42862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/>
          </p:nvPr>
        </p:nvSpPr>
        <p:spPr>
          <a:xfrm>
            <a:off x="4800600" y="15430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/>
          </p:nvPr>
        </p:nvSpPr>
        <p:spPr>
          <a:xfrm>
            <a:off x="4800600" y="22288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/>
          </p:nvPr>
        </p:nvSpPr>
        <p:spPr>
          <a:xfrm>
            <a:off x="4800600" y="29146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/>
          </p:nvPr>
        </p:nvSpPr>
        <p:spPr>
          <a:xfrm>
            <a:off x="4800600" y="36004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/>
          </p:nvPr>
        </p:nvSpPr>
        <p:spPr>
          <a:xfrm>
            <a:off x="4800600" y="42862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eaLnBrk="1" latinLnBrk="0" hangingPunct="1">
              <a:defRPr kumimoji="0" lang="es-ES" i="1" baseline="0"/>
            </a:lvl1pPr>
            <a:extLst/>
          </a:lstStyle>
          <a:p>
            <a:r>
              <a:rPr lang="en-US"/>
              <a:t>Haga clic para modificar el estilo de título del patrón</a:t>
            </a:r>
            <a:endParaRPr lang="es-ES"/>
          </a:p>
        </p:txBody>
      </p:sp>
      <p:sp>
        <p:nvSpPr>
          <p:cNvPr id="20" name="Rectangle 4"/>
          <p:cNvSpPr>
            <a:spLocks noGrp="1"/>
          </p:cNvSpPr>
          <p:nvPr>
            <p:ph type="ftr" sz="quarter" idx="23"/>
          </p:nvPr>
        </p:nvSpPr>
        <p:spPr>
          <a:xfrm>
            <a:off x="1403648" y="4746817"/>
            <a:ext cx="3024336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extLst/>
          </a:lstStyle>
          <a:p>
            <a:pPr>
              <a:defRPr/>
            </a:pPr>
            <a:endParaRPr lang="es-ES" dirty="0"/>
          </a:p>
        </p:txBody>
      </p:sp>
      <p:sp>
        <p:nvSpPr>
          <p:cNvPr id="22" name="Rectangle 3"/>
          <p:cNvSpPr>
            <a:spLocks noGrp="1"/>
          </p:cNvSpPr>
          <p:nvPr>
            <p:ph type="dt" sz="half" idx="24"/>
          </p:nvPr>
        </p:nvSpPr>
        <p:spPr>
          <a:xfrm>
            <a:off x="6182816" y="4767263"/>
            <a:ext cx="2133600" cy="273844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lang="es-ES" sz="1000"/>
            </a:lvl1pPr>
            <a:extLst/>
          </a:lstStyle>
          <a:p>
            <a:pPr>
              <a:defRPr/>
            </a:pPr>
            <a:fld id="{2C7FDAF1-7CA0-4669-BF7B-F27798D7D215}" type="datetime1">
              <a:rPr lang="es-ES" smtClean="0"/>
              <a:t>23/09/2026</a:t>
            </a:fld>
            <a:endParaRPr dirty="0"/>
          </a:p>
        </p:txBody>
      </p:sp>
      <p:sp>
        <p:nvSpPr>
          <p:cNvPr id="23" name="Rectangle 5"/>
          <p:cNvSpPr>
            <a:spLocks noGrp="1"/>
          </p:cNvSpPr>
          <p:nvPr>
            <p:ph type="sldNum" sz="quarter" idx="25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extLst/>
          </a:lstStyle>
          <a:p>
            <a:pPr>
              <a:defRPr/>
            </a:pPr>
            <a:fld id="{FC4839CE-EE49-4D07-A109-D22D4B0C6E7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0043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8EBE924-7EBF-4235-B1E9-70F79C5144A7}" type="datetime1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403648" y="4746817"/>
            <a:ext cx="3024336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1C44F98-6566-4F13-8A4C-A1E9779E3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1257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115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5916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2420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11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6518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999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420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999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6257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402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6227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incidencia de elem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/>
          <p:cNvSpPr>
            <a:spLocks noGrp="1"/>
          </p:cNvSpPr>
          <p:nvPr>
            <p:ph type="body" sz="quarter" idx="13"/>
          </p:nvPr>
        </p:nvSpPr>
        <p:spPr>
          <a:xfrm>
            <a:off x="914400" y="15430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/>
          </p:nvPr>
        </p:nvSpPr>
        <p:spPr>
          <a:xfrm>
            <a:off x="914400" y="22288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/>
          </p:nvPr>
        </p:nvSpPr>
        <p:spPr>
          <a:xfrm>
            <a:off x="914400" y="29146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/>
          </p:nvPr>
        </p:nvSpPr>
        <p:spPr>
          <a:xfrm>
            <a:off x="914400" y="36004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/>
          </p:nvPr>
        </p:nvSpPr>
        <p:spPr>
          <a:xfrm>
            <a:off x="914400" y="42862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/>
          </p:nvPr>
        </p:nvSpPr>
        <p:spPr>
          <a:xfrm>
            <a:off x="4800600" y="15430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/>
          </p:nvPr>
        </p:nvSpPr>
        <p:spPr>
          <a:xfrm>
            <a:off x="4800600" y="22288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/>
          </p:nvPr>
        </p:nvSpPr>
        <p:spPr>
          <a:xfrm>
            <a:off x="4800600" y="29146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/>
          </p:nvPr>
        </p:nvSpPr>
        <p:spPr>
          <a:xfrm>
            <a:off x="4800600" y="36004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/>
          </p:nvPr>
        </p:nvSpPr>
        <p:spPr>
          <a:xfrm>
            <a:off x="4800600" y="42862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eaLnBrk="1" latinLnBrk="0" hangingPunct="1">
              <a:defRPr kumimoji="0" lang="es-ES" i="1" baseline="0"/>
            </a:lvl1pPr>
            <a:extLst/>
          </a:lstStyle>
          <a:p>
            <a:r>
              <a:rPr lang="en-US"/>
              <a:t>Haga clic para modificar el estilo de título del patrón</a:t>
            </a:r>
            <a:endParaRPr lang="es-ES"/>
          </a:p>
        </p:txBody>
      </p:sp>
      <p:sp>
        <p:nvSpPr>
          <p:cNvPr id="20" name="Rectangle 4"/>
          <p:cNvSpPr>
            <a:spLocks noGrp="1"/>
          </p:cNvSpPr>
          <p:nvPr>
            <p:ph type="ftr" sz="quarter" idx="23"/>
          </p:nvPr>
        </p:nvSpPr>
        <p:spPr>
          <a:xfrm>
            <a:off x="1403648" y="4746817"/>
            <a:ext cx="3024336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extLst/>
          </a:lstStyle>
          <a:p>
            <a:pPr>
              <a:defRPr/>
            </a:pPr>
            <a:endParaRPr lang="es-ES" dirty="0"/>
          </a:p>
        </p:txBody>
      </p:sp>
      <p:sp>
        <p:nvSpPr>
          <p:cNvPr id="22" name="Rectangle 3"/>
          <p:cNvSpPr>
            <a:spLocks noGrp="1"/>
          </p:cNvSpPr>
          <p:nvPr>
            <p:ph type="dt" sz="half" idx="24"/>
          </p:nvPr>
        </p:nvSpPr>
        <p:spPr>
          <a:xfrm>
            <a:off x="6182816" y="4767263"/>
            <a:ext cx="2133600" cy="273844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lang="es-ES" sz="1000"/>
            </a:lvl1pPr>
            <a:extLst/>
          </a:lstStyle>
          <a:p>
            <a:pPr>
              <a:defRPr/>
            </a:pPr>
            <a:fld id="{2C7FDAF1-7CA0-4669-BF7B-F27798D7D215}" type="datetime1">
              <a:rPr lang="es-ES" smtClean="0"/>
              <a:t>23/09/2026</a:t>
            </a:fld>
            <a:endParaRPr dirty="0"/>
          </a:p>
        </p:txBody>
      </p:sp>
      <p:sp>
        <p:nvSpPr>
          <p:cNvPr id="23" name="Rectangle 5"/>
          <p:cNvSpPr>
            <a:spLocks noGrp="1"/>
          </p:cNvSpPr>
          <p:nvPr>
            <p:ph type="sldNum" sz="quarter" idx="25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extLst/>
          </a:lstStyle>
          <a:p>
            <a:pPr>
              <a:defRPr/>
            </a:pPr>
            <a:fld id="{FC4839CE-EE49-4D07-A109-D22D4B0C6E7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7728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8EBE924-7EBF-4235-B1E9-70F79C5144A7}" type="datetime1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403648" y="4746817"/>
            <a:ext cx="3024336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1C44F98-6566-4F13-8A4C-A1E9779E3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7807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6481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8800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54042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2623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20258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3405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193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24108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2932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2753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11350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incidencia de elem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/>
          <p:cNvSpPr>
            <a:spLocks noGrp="1"/>
          </p:cNvSpPr>
          <p:nvPr>
            <p:ph type="body" sz="quarter" idx="13"/>
          </p:nvPr>
        </p:nvSpPr>
        <p:spPr>
          <a:xfrm>
            <a:off x="914400" y="15430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/>
          </p:nvPr>
        </p:nvSpPr>
        <p:spPr>
          <a:xfrm>
            <a:off x="914400" y="22288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/>
          </p:nvPr>
        </p:nvSpPr>
        <p:spPr>
          <a:xfrm>
            <a:off x="914400" y="29146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/>
          </p:nvPr>
        </p:nvSpPr>
        <p:spPr>
          <a:xfrm>
            <a:off x="914400" y="36004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/>
          </p:nvPr>
        </p:nvSpPr>
        <p:spPr>
          <a:xfrm>
            <a:off x="914400" y="42862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/>
          </p:nvPr>
        </p:nvSpPr>
        <p:spPr>
          <a:xfrm>
            <a:off x="4800600" y="15430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/>
          </p:nvPr>
        </p:nvSpPr>
        <p:spPr>
          <a:xfrm>
            <a:off x="4800600" y="22288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/>
          </p:nvPr>
        </p:nvSpPr>
        <p:spPr>
          <a:xfrm>
            <a:off x="4800600" y="29146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/>
          </p:nvPr>
        </p:nvSpPr>
        <p:spPr>
          <a:xfrm>
            <a:off x="4800600" y="36004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/>
          </p:nvPr>
        </p:nvSpPr>
        <p:spPr>
          <a:xfrm>
            <a:off x="4800600" y="42862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eaLnBrk="1" latinLnBrk="0" hangingPunct="1">
              <a:defRPr kumimoji="0" lang="es-ES" i="1" baseline="0"/>
            </a:lvl1pPr>
            <a:extLst/>
          </a:lstStyle>
          <a:p>
            <a:r>
              <a:rPr lang="en-US"/>
              <a:t>Haga clic para modificar el estilo de título del patrón</a:t>
            </a:r>
            <a:endParaRPr lang="es-ES"/>
          </a:p>
        </p:txBody>
      </p:sp>
      <p:sp>
        <p:nvSpPr>
          <p:cNvPr id="20" name="Rectangle 4"/>
          <p:cNvSpPr>
            <a:spLocks noGrp="1"/>
          </p:cNvSpPr>
          <p:nvPr>
            <p:ph type="ftr" sz="quarter" idx="23"/>
          </p:nvPr>
        </p:nvSpPr>
        <p:spPr>
          <a:xfrm>
            <a:off x="1403648" y="4746817"/>
            <a:ext cx="3024336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extLst/>
          </a:lstStyle>
          <a:p>
            <a:pPr>
              <a:defRPr/>
            </a:pPr>
            <a:endParaRPr lang="es-ES" dirty="0"/>
          </a:p>
        </p:txBody>
      </p:sp>
      <p:sp>
        <p:nvSpPr>
          <p:cNvPr id="22" name="Rectangle 3"/>
          <p:cNvSpPr>
            <a:spLocks noGrp="1"/>
          </p:cNvSpPr>
          <p:nvPr>
            <p:ph type="dt" sz="half" idx="24"/>
          </p:nvPr>
        </p:nvSpPr>
        <p:spPr>
          <a:xfrm>
            <a:off x="6182816" y="4767263"/>
            <a:ext cx="2133600" cy="273844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lang="es-ES" sz="1000"/>
            </a:lvl1pPr>
            <a:extLst/>
          </a:lstStyle>
          <a:p>
            <a:pPr>
              <a:defRPr/>
            </a:pPr>
            <a:fld id="{2C7FDAF1-7CA0-4669-BF7B-F27798D7D215}" type="datetime1">
              <a:rPr lang="es-ES" smtClean="0"/>
              <a:t>23/09/2026</a:t>
            </a:fld>
            <a:endParaRPr dirty="0"/>
          </a:p>
        </p:txBody>
      </p:sp>
      <p:sp>
        <p:nvSpPr>
          <p:cNvPr id="23" name="Rectangle 5"/>
          <p:cNvSpPr>
            <a:spLocks noGrp="1"/>
          </p:cNvSpPr>
          <p:nvPr>
            <p:ph type="sldNum" sz="quarter" idx="25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extLst/>
          </a:lstStyle>
          <a:p>
            <a:pPr>
              <a:defRPr/>
            </a:pPr>
            <a:fld id="{FC4839CE-EE49-4D07-A109-D22D4B0C6E7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77978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8EBE924-7EBF-4235-B1E9-70F79C5144A7}" type="datetime1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403648" y="4746817"/>
            <a:ext cx="3024336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1C44F98-6566-4F13-8A4C-A1E9779E3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70547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93405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2773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64844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5087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5572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13615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24534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7736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351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8610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4FF2980-5031-47C5-BBA4-4043DC3C5D72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19F5A2E1-2D64-4246-9C86-40D14F06BA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02092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incidencia de elem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/>
          <p:cNvSpPr>
            <a:spLocks noGrp="1"/>
          </p:cNvSpPr>
          <p:nvPr>
            <p:ph type="body" sz="quarter" idx="13"/>
          </p:nvPr>
        </p:nvSpPr>
        <p:spPr>
          <a:xfrm>
            <a:off x="914400" y="15430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/>
          </p:nvPr>
        </p:nvSpPr>
        <p:spPr>
          <a:xfrm>
            <a:off x="914400" y="22288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/>
          </p:nvPr>
        </p:nvSpPr>
        <p:spPr>
          <a:xfrm>
            <a:off x="914400" y="29146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/>
          </p:nvPr>
        </p:nvSpPr>
        <p:spPr>
          <a:xfrm>
            <a:off x="914400" y="36004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/>
          </p:nvPr>
        </p:nvSpPr>
        <p:spPr>
          <a:xfrm>
            <a:off x="914400" y="42862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/>
          </p:nvPr>
        </p:nvSpPr>
        <p:spPr>
          <a:xfrm>
            <a:off x="4800600" y="15430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/>
          </p:nvPr>
        </p:nvSpPr>
        <p:spPr>
          <a:xfrm>
            <a:off x="4800600" y="22288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/>
          </p:nvPr>
        </p:nvSpPr>
        <p:spPr>
          <a:xfrm>
            <a:off x="4800600" y="29146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/>
          </p:nvPr>
        </p:nvSpPr>
        <p:spPr>
          <a:xfrm>
            <a:off x="4800600" y="36004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/>
          </p:nvPr>
        </p:nvSpPr>
        <p:spPr>
          <a:xfrm>
            <a:off x="4800600" y="4286250"/>
            <a:ext cx="2971800" cy="3429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algn="ctr" eaLnBrk="1" latinLnBrk="0" hangingPunct="1">
              <a:buFontTx/>
              <a:buNone/>
              <a:defRPr kumimoji="0" lang="es-ES"/>
            </a:lvl1pPr>
            <a:lvl2pPr eaLnBrk="1" latinLnBrk="0" hangingPunct="1">
              <a:buFontTx/>
              <a:buChar char="•"/>
              <a:defRPr kumimoji="0" lang="es-ES"/>
            </a:lvl2pPr>
            <a:lvl3pPr eaLnBrk="1" latinLnBrk="0" hangingPunct="1">
              <a:buFontTx/>
              <a:buChar char="•"/>
              <a:defRPr kumimoji="0" lang="es-ES"/>
            </a:lvl3pPr>
            <a:lvl4pPr eaLnBrk="1" latinLnBrk="0" hangingPunct="1">
              <a:buFontTx/>
              <a:buChar char="•"/>
              <a:defRPr kumimoji="0" lang="es-ES"/>
            </a:lvl4pPr>
            <a:lvl5pPr eaLnBrk="1" latinLnBrk="0" hangingPunct="1">
              <a:buFontTx/>
              <a:buChar char="•"/>
              <a:defRPr kumimoji="0" lang="es-ES"/>
            </a:lvl5pPr>
            <a:extLst/>
          </a:lstStyle>
          <a:p>
            <a:pPr lvl="0"/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modificar</a:t>
            </a:r>
            <a:r>
              <a:rPr lang="en-US" dirty="0"/>
              <a:t> el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texto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eaLnBrk="1" latinLnBrk="0" hangingPunct="1">
              <a:defRPr kumimoji="0" lang="es-ES" i="1" baseline="0"/>
            </a:lvl1pPr>
            <a:extLst/>
          </a:lstStyle>
          <a:p>
            <a:r>
              <a:rPr lang="en-US" dirty="0"/>
              <a:t>Haga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título</a:t>
            </a:r>
            <a:r>
              <a:rPr lang="en-US" dirty="0"/>
              <a:t> del patron</a:t>
            </a:r>
            <a:endParaRPr lang="es-ES" dirty="0"/>
          </a:p>
        </p:txBody>
      </p:sp>
      <p:sp>
        <p:nvSpPr>
          <p:cNvPr id="20" name="Rectangle 4"/>
          <p:cNvSpPr>
            <a:spLocks noGrp="1"/>
          </p:cNvSpPr>
          <p:nvPr>
            <p:ph type="ftr" sz="quarter" idx="23"/>
          </p:nvPr>
        </p:nvSpPr>
        <p:spPr>
          <a:xfrm>
            <a:off x="1403648" y="4746817"/>
            <a:ext cx="3024336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extLst/>
          </a:lstStyle>
          <a:p>
            <a:pPr>
              <a:defRPr/>
            </a:pPr>
            <a:endParaRPr lang="es-ES" dirty="0"/>
          </a:p>
        </p:txBody>
      </p:sp>
      <p:sp>
        <p:nvSpPr>
          <p:cNvPr id="22" name="Rectangle 3"/>
          <p:cNvSpPr>
            <a:spLocks noGrp="1"/>
          </p:cNvSpPr>
          <p:nvPr>
            <p:ph type="dt" sz="half" idx="24"/>
          </p:nvPr>
        </p:nvSpPr>
        <p:spPr>
          <a:xfrm>
            <a:off x="6182816" y="4767263"/>
            <a:ext cx="2133600" cy="273844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lang="es-ES" sz="1000"/>
            </a:lvl1pPr>
            <a:extLst/>
          </a:lstStyle>
          <a:p>
            <a:pPr>
              <a:defRPr/>
            </a:pPr>
            <a:fld id="{2C7FDAF1-7CA0-4669-BF7B-F27798D7D215}" type="datetime1">
              <a:rPr lang="es-ES" smtClean="0"/>
              <a:t>23/09/2026</a:t>
            </a:fld>
            <a:endParaRPr dirty="0"/>
          </a:p>
        </p:txBody>
      </p:sp>
      <p:sp>
        <p:nvSpPr>
          <p:cNvPr id="23" name="Rectangle 5"/>
          <p:cNvSpPr>
            <a:spLocks noGrp="1"/>
          </p:cNvSpPr>
          <p:nvPr>
            <p:ph type="sldNum" sz="quarter" idx="25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extLst/>
          </a:lstStyle>
          <a:p>
            <a:pPr>
              <a:defRPr/>
            </a:pPr>
            <a:fld id="{FC4839CE-EE49-4D07-A109-D22D4B0C6E7B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83225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163687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F8EBE924-7EBF-4235-B1E9-70F79C5144A7}" type="datetime1">
              <a:rPr lang="es-ES" smtClean="0"/>
              <a:t>23/09/2026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403648" y="4746817"/>
            <a:ext cx="3024336" cy="273844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1C44F98-6566-4F13-8A4C-A1E9779E36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84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843808" y="4855234"/>
            <a:ext cx="410445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000" b="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Jornadas de Seguimiento Convocatorias PREP2022 y 2023 - PID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C0E15D2-C4D3-FBF3-73C4-1C35763A5C6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4603698"/>
            <a:ext cx="2843808" cy="54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4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91" r:id="rId12"/>
    <p:sldLayoutId id="214748365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21F62C-4E91-66B1-2C4C-9120E1E4BCA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843808" y="3759882"/>
            <a:ext cx="4067944" cy="63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6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DA6165-364E-D986-4D9D-FAA12ACA831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051720" y="3624067"/>
            <a:ext cx="4608512" cy="7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20600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354360" y="1275606"/>
            <a:ext cx="8435280" cy="1728192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s-ES" sz="3600" i="0" dirty="0">
                <a:solidFill>
                  <a:schemeClr val="bg1"/>
                </a:solidFill>
              </a:rPr>
              <a:t>Jornadas de seguimiento </a:t>
            </a:r>
            <a:br>
              <a:rPr lang="es-ES" sz="3600" i="0" dirty="0">
                <a:solidFill>
                  <a:schemeClr val="bg1"/>
                </a:solidFill>
              </a:rPr>
            </a:br>
            <a:r>
              <a:rPr lang="es-ES" sz="3600" i="0" dirty="0">
                <a:solidFill>
                  <a:schemeClr val="bg1"/>
                </a:solidFill>
              </a:rPr>
              <a:t>Convocatorias PREP 2022 y 2023 - PID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611560" y="350239"/>
            <a:ext cx="7488832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s-ES_tradnl" sz="4000" b="1" spc="50" dirty="0">
                <a:ln w="11430"/>
                <a:solidFill>
                  <a:srgbClr val="A50021"/>
                </a:solidFill>
                <a:latin typeface="Calibri"/>
                <a:cs typeface="Calibri"/>
              </a:rPr>
              <a:t>PRESENTACIÓN</a:t>
            </a:r>
            <a:endParaRPr lang="es-ES_tradnl" sz="4000" b="1" dirty="0">
              <a:solidFill>
                <a:srgbClr val="A50021"/>
              </a:solidFill>
              <a:latin typeface="Arial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2918A6-4486-C76A-64DA-7E24E23AE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269234"/>
            <a:ext cx="5040560" cy="95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8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59026" y="570622"/>
            <a:ext cx="8820000" cy="1785104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b="1" dirty="0">
                <a:solidFill>
                  <a:srgbClr val="000000"/>
                </a:solidFill>
              </a:rPr>
              <a:t>Referencia predoctoral:                                                    Referencia proyecto:</a:t>
            </a:r>
          </a:p>
          <a:p>
            <a:pPr>
              <a:spcBef>
                <a:spcPts val="600"/>
              </a:spcBef>
              <a:defRPr/>
            </a:pPr>
            <a:r>
              <a:rPr lang="es-ES_tradnl" b="1" dirty="0">
                <a:solidFill>
                  <a:srgbClr val="000000"/>
                </a:solidFill>
              </a:rPr>
              <a:t>Título Tesis:</a:t>
            </a:r>
          </a:p>
          <a:p>
            <a:pPr>
              <a:spcBef>
                <a:spcPts val="600"/>
              </a:spcBef>
              <a:defRPr/>
            </a:pPr>
            <a:r>
              <a:rPr lang="es-ES_tradnl" b="1" dirty="0">
                <a:solidFill>
                  <a:srgbClr val="000000"/>
                </a:solidFill>
              </a:rPr>
              <a:t>IF:</a:t>
            </a:r>
          </a:p>
          <a:p>
            <a:pPr>
              <a:spcBef>
                <a:spcPts val="600"/>
              </a:spcBef>
              <a:defRPr/>
            </a:pPr>
            <a:r>
              <a:rPr lang="es-ES_tradnl" b="1" dirty="0">
                <a:solidFill>
                  <a:srgbClr val="000000"/>
                </a:solidFill>
              </a:rPr>
              <a:t>IP proyecto:</a:t>
            </a:r>
          </a:p>
          <a:p>
            <a:pPr>
              <a:spcBef>
                <a:spcPts val="600"/>
              </a:spcBef>
              <a:defRPr/>
            </a:pPr>
            <a:r>
              <a:rPr lang="es-ES_tradnl" b="1" dirty="0">
                <a:solidFill>
                  <a:srgbClr val="000000"/>
                </a:solidFill>
              </a:rPr>
              <a:t>Organismo/Centro: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61877" y="2459136"/>
            <a:ext cx="8820000" cy="723275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b="1" dirty="0">
                <a:solidFill>
                  <a:schemeClr val="tx1"/>
                </a:solidFill>
              </a:rPr>
              <a:t>Fecha inicio ayuda predoctoral:		</a:t>
            </a:r>
          </a:p>
          <a:p>
            <a:pPr>
              <a:spcBef>
                <a:spcPts val="600"/>
              </a:spcBef>
              <a:defRPr/>
            </a:pPr>
            <a:r>
              <a:rPr lang="es-ES_tradnl" b="1" dirty="0">
                <a:solidFill>
                  <a:schemeClr val="tx1"/>
                </a:solidFill>
              </a:rPr>
              <a:t>Fecha </a:t>
            </a:r>
            <a:r>
              <a:rPr lang="es-ES_tradnl" b="1">
                <a:solidFill>
                  <a:schemeClr val="tx1"/>
                </a:solidFill>
              </a:rPr>
              <a:t>fin ayuda </a:t>
            </a:r>
            <a:r>
              <a:rPr lang="es-ES_tradnl" b="1" dirty="0">
                <a:solidFill>
                  <a:schemeClr val="tx1"/>
                </a:solidFill>
              </a:rPr>
              <a:t>predoctoral: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5B6BD57-1731-B784-C528-019C172CC9CC}"/>
              </a:ext>
            </a:extLst>
          </p:cNvPr>
          <p:cNvSpPr txBox="1"/>
          <p:nvPr/>
        </p:nvSpPr>
        <p:spPr>
          <a:xfrm>
            <a:off x="1433248" y="94238"/>
            <a:ext cx="62775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_tradnl" sz="2000" b="1" dirty="0">
                <a:solidFill>
                  <a:srgbClr val="A500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DATOS DE LA AYUDA PREDOCTORAL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A7342F10-5466-09ED-8C14-A076FEF4B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3291094"/>
            <a:ext cx="8820000" cy="369332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b="1" dirty="0">
                <a:solidFill>
                  <a:schemeClr val="tx1"/>
                </a:solidFill>
              </a:rPr>
              <a:t>Fecha prevista lectura de tesis:</a:t>
            </a: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852CB69B-9EAE-9DCF-82F8-B75EF027B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26" y="3777567"/>
            <a:ext cx="8820000" cy="738664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b="1" dirty="0">
                <a:solidFill>
                  <a:schemeClr val="tx1"/>
                </a:solidFill>
              </a:rPr>
              <a:t>Incidencias </a:t>
            </a:r>
            <a:r>
              <a:rPr lang="es-ES_tradnl" sz="1400" dirty="0">
                <a:solidFill>
                  <a:schemeClr val="tx1"/>
                </a:solidFill>
              </a:rPr>
              <a:t>(si existen, tales como cambio de organismo, cambio de proyecto, cambio de IP, ..):</a:t>
            </a:r>
          </a:p>
          <a:p>
            <a:pPr>
              <a:spcBef>
                <a:spcPct val="50000"/>
              </a:spcBef>
              <a:defRPr/>
            </a:pPr>
            <a:r>
              <a:rPr lang="es-ES_tradnl" sz="1600" dirty="0">
                <a:solidFill>
                  <a:schemeClr val="tx1"/>
                </a:solidFill>
              </a:rPr>
              <a:t>	</a:t>
            </a:r>
            <a:endParaRPr lang="es-ES_tradn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01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72900" y="4155926"/>
            <a:ext cx="850293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100" dirty="0">
                <a:solidFill>
                  <a:schemeClr val="tx2"/>
                </a:solidFill>
              </a:rPr>
              <a:t>Indicar de forma sucinta los objetivos propuestos en la tesis e indicar porcentaje aproximado de consecución, así como su imbricación en el proyecto. </a:t>
            </a:r>
          </a:p>
          <a:p>
            <a:pPr algn="just"/>
            <a:endParaRPr lang="es-ES_tradnl" sz="1100" dirty="0">
              <a:solidFill>
                <a:schemeClr val="tx2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61425" y="120470"/>
            <a:ext cx="8321019" cy="435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s-ES_tradnl" sz="2000" b="1" spc="50" dirty="0">
                <a:ln w="11430"/>
                <a:solidFill>
                  <a:srgbClr val="A500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OBJETIVOS, GRADO DE EJECUCIÓN Y RELACIÓN CON EL PROYECTO</a:t>
            </a:r>
            <a:endParaRPr lang="es-ES_tradnl" sz="2000" b="1" dirty="0">
              <a:solidFill>
                <a:srgbClr val="A5002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534" name="7 CuadroTexto"/>
          <p:cNvSpPr txBox="1">
            <a:spLocks noChangeArrowheads="1"/>
          </p:cNvSpPr>
          <p:nvPr/>
        </p:nvSpPr>
        <p:spPr bwMode="auto">
          <a:xfrm>
            <a:off x="251520" y="854573"/>
            <a:ext cx="8640960" cy="153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s-ES_tradn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 1: </a:t>
            </a:r>
            <a:r>
              <a:rPr lang="es-ES_tradnl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….. 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s-ES_tradn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 2: </a:t>
            </a:r>
            <a:r>
              <a:rPr lang="es-ES_tradnl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…..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s-ES_tradn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 3: </a:t>
            </a:r>
            <a:r>
              <a:rPr lang="es-ES_tradnl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…..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s-ES_tradn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530993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1" y="4299942"/>
            <a:ext cx="86409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100" dirty="0">
                <a:solidFill>
                  <a:schemeClr val="tx2"/>
                </a:solidFill>
              </a:rPr>
              <a:t>Describa</a:t>
            </a:r>
            <a:r>
              <a:rPr lang="es-ES" sz="1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100" dirty="0">
                <a:solidFill>
                  <a:schemeClr val="tx2"/>
                </a:solidFill>
              </a:rPr>
              <a:t>las</a:t>
            </a:r>
            <a:r>
              <a:rPr lang="es-ES" sz="1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100" dirty="0">
                <a:solidFill>
                  <a:schemeClr val="tx2"/>
                </a:solidFill>
              </a:rPr>
              <a:t>actividades</a:t>
            </a:r>
            <a:r>
              <a:rPr lang="es-ES" sz="1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100" dirty="0">
                <a:solidFill>
                  <a:schemeClr val="tx2"/>
                </a:solidFill>
              </a:rPr>
              <a:t>de</a:t>
            </a:r>
            <a:r>
              <a:rPr lang="es-ES" sz="1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</a:t>
            </a:r>
            <a:r>
              <a:rPr lang="es-ES" sz="1100" dirty="0">
                <a:solidFill>
                  <a:schemeClr val="tx2"/>
                </a:solidFill>
              </a:rPr>
              <a:t>+D realizadas y los principales resultados de la tesis obtenidos.</a:t>
            </a:r>
            <a:r>
              <a:rPr lang="es-ES_tradnl" sz="11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39482" y="123478"/>
            <a:ext cx="8321019" cy="4350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s-ES_tradnl" sz="2000" b="1" spc="50" dirty="0">
                <a:ln w="11430"/>
                <a:solidFill>
                  <a:srgbClr val="A500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PRINCIPALES RESULTADOS DE INVESTIGACIÓN OBTENIDOS</a:t>
            </a:r>
            <a:endParaRPr lang="es-ES_tradnl" sz="2000" b="1" dirty="0">
              <a:solidFill>
                <a:srgbClr val="A5002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936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0C804-54F2-7CD3-B9DC-EA3C4EC89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46749A4-9692-67CE-5E78-A91CCEBFE31E}"/>
              </a:ext>
            </a:extLst>
          </p:cNvPr>
          <p:cNvSpPr/>
          <p:nvPr/>
        </p:nvSpPr>
        <p:spPr>
          <a:xfrm>
            <a:off x="255990" y="120470"/>
            <a:ext cx="8568952" cy="435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s-ES_tradnl" sz="2000" b="1" spc="50" dirty="0">
                <a:ln w="11430"/>
                <a:solidFill>
                  <a:srgbClr val="A50021"/>
                </a:solidFill>
                <a:cs typeface="Calibri"/>
              </a:rPr>
              <a:t>ACTIVIDADES DE FORMACIÓN RECIBIDAS E IMPARTIDAS</a:t>
            </a:r>
            <a:endParaRPr lang="es-ES_tradnl" sz="2000" b="1" dirty="0">
              <a:solidFill>
                <a:srgbClr val="A50021"/>
              </a:solidFill>
              <a:latin typeface="Arial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4AFA89E-2A38-D1E8-F166-0AE3A794BD1D}"/>
              </a:ext>
            </a:extLst>
          </p:cNvPr>
          <p:cNvSpPr txBox="1"/>
          <p:nvPr/>
        </p:nvSpPr>
        <p:spPr>
          <a:xfrm>
            <a:off x="188012" y="4155926"/>
            <a:ext cx="87044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80340" algn="just"/>
            <a:r>
              <a:rPr lang="es-ES" sz="1100" dirty="0">
                <a:solidFill>
                  <a:schemeClr val="tx2"/>
                </a:solidFill>
              </a:rPr>
              <a:t>Indicar las actividades de formación recibidas e impartidas. </a:t>
            </a:r>
          </a:p>
          <a:p>
            <a:pPr marR="180340" algn="just"/>
            <a:r>
              <a:rPr lang="es-ES" sz="1100" dirty="0">
                <a:solidFill>
                  <a:schemeClr val="tx2"/>
                </a:solidFill>
              </a:rPr>
              <a:t>Si hubiera habido cambios con respecto al programa de formación propuesto inicialmente, indíquelos.</a:t>
            </a:r>
          </a:p>
        </p:txBody>
      </p:sp>
    </p:spTree>
    <p:extLst>
      <p:ext uri="{BB962C8B-B14F-4D97-AF65-F5344CB8AC3E}">
        <p14:creationId xmlns:p14="http://schemas.microsoft.com/office/powerpoint/2010/main" val="1394999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2C842-E4CA-6C52-BFA5-9DB50DB64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617C54F-B450-B672-DCF3-2FE69FEC9AA8}"/>
              </a:ext>
            </a:extLst>
          </p:cNvPr>
          <p:cNvSpPr txBox="1"/>
          <p:nvPr/>
        </p:nvSpPr>
        <p:spPr>
          <a:xfrm>
            <a:off x="215516" y="155416"/>
            <a:ext cx="8712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es-ES_tradnl" sz="2000" b="1" spc="50" dirty="0">
                <a:ln w="11430"/>
                <a:solidFill>
                  <a:srgbClr val="A500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DE MOVILIDAD</a:t>
            </a:r>
            <a:endParaRPr lang="es-ES_tradnl" sz="2000" b="1" dirty="0">
              <a:solidFill>
                <a:srgbClr val="A5002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7DBD9CE-A8E0-2000-0EC7-96BF9E40C025}"/>
              </a:ext>
            </a:extLst>
          </p:cNvPr>
          <p:cNvSpPr txBox="1"/>
          <p:nvPr/>
        </p:nvSpPr>
        <p:spPr>
          <a:xfrm>
            <a:off x="206232" y="915566"/>
            <a:ext cx="8820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18034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+mj-lt"/>
              </a:rPr>
              <a:t>Indique las estancias realizadas en otros centros de I+D y su duración:</a:t>
            </a:r>
          </a:p>
          <a:p>
            <a:pPr marR="180340" algn="just"/>
            <a:endParaRPr lang="es-E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7D02583-6E23-F05C-F865-41320EEDF1E8}"/>
              </a:ext>
            </a:extLst>
          </p:cNvPr>
          <p:cNvSpPr txBox="1"/>
          <p:nvPr/>
        </p:nvSpPr>
        <p:spPr>
          <a:xfrm>
            <a:off x="162000" y="2931790"/>
            <a:ext cx="882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180340" indent="-2857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002060"/>
                </a:solidFill>
                <a:latin typeface="+mj-lt"/>
              </a:rPr>
              <a:t>En caso de que no se hayan realizado o no estén previstas las estancias en otros centros, exponga las razones:</a:t>
            </a:r>
          </a:p>
        </p:txBody>
      </p:sp>
    </p:spTree>
    <p:extLst>
      <p:ext uri="{BB962C8B-B14F-4D97-AF65-F5344CB8AC3E}">
        <p14:creationId xmlns:p14="http://schemas.microsoft.com/office/powerpoint/2010/main" val="1684807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56EC3216-5851-8CDC-D0EA-D3AB3BF23D14}"/>
              </a:ext>
            </a:extLst>
          </p:cNvPr>
          <p:cNvSpPr txBox="1"/>
          <p:nvPr/>
        </p:nvSpPr>
        <p:spPr>
          <a:xfrm>
            <a:off x="215516" y="155416"/>
            <a:ext cx="8712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es-ES_tradnl" sz="2000" b="1" spc="50" dirty="0">
                <a:ln w="11430"/>
                <a:solidFill>
                  <a:srgbClr val="A500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DIFUSIÓN Y/O TRANSFERENCIA DE RESULTADOS DE LA TESIS</a:t>
            </a:r>
            <a:endParaRPr lang="es-ES_tradnl" sz="2000" b="1" dirty="0">
              <a:solidFill>
                <a:srgbClr val="A5002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2D19222-5536-DC44-FAEF-1FADCD4DBFA6}"/>
              </a:ext>
            </a:extLst>
          </p:cNvPr>
          <p:cNvSpPr txBox="1"/>
          <p:nvPr/>
        </p:nvSpPr>
        <p:spPr>
          <a:xfrm>
            <a:off x="162000" y="915566"/>
            <a:ext cx="8820000" cy="2603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2060"/>
                </a:solidFill>
                <a:latin typeface="+mj-lt"/>
              </a:rPr>
              <a:t>Artículos científicos en revistas de prestigio revisadas por pares:</a:t>
            </a:r>
          </a:p>
          <a:p>
            <a:pPr indent="-28575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s-ES" sz="1600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2060"/>
                </a:solidFill>
                <a:latin typeface="+mj-lt"/>
              </a:rPr>
              <a:t>Congresos nacionales e internacionales:</a:t>
            </a:r>
          </a:p>
          <a:p>
            <a:pPr indent="-28575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s-ES" sz="1600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2060"/>
                </a:solidFill>
                <a:latin typeface="+mj-lt"/>
              </a:rPr>
              <a:t>Patentes, modelos de utilidad, know-how:</a:t>
            </a:r>
          </a:p>
          <a:p>
            <a:pPr indent="-28575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es-ES" sz="1600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2060"/>
                </a:solidFill>
                <a:latin typeface="+mj-lt"/>
              </a:rPr>
              <a:t>Otros trabajos o actividades derivados de la tesis que no se hayan recogido en los apartados anteriores:</a:t>
            </a:r>
          </a:p>
        </p:txBody>
      </p:sp>
      <p:sp>
        <p:nvSpPr>
          <p:cNvPr id="9" name="4 Rectángulo">
            <a:extLst>
              <a:ext uri="{FF2B5EF4-FFF2-40B4-BE49-F238E27FC236}">
                <a16:creationId xmlns:a16="http://schemas.microsoft.com/office/drawing/2014/main" id="{B88B028C-0B20-BF5D-41AC-6AE1F4C17475}"/>
              </a:ext>
            </a:extLst>
          </p:cNvPr>
          <p:cNvSpPr/>
          <p:nvPr/>
        </p:nvSpPr>
        <p:spPr>
          <a:xfrm>
            <a:off x="162000" y="4183634"/>
            <a:ext cx="85029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100" dirty="0">
                <a:solidFill>
                  <a:schemeClr val="tx2"/>
                </a:solidFill>
              </a:rPr>
              <a:t>Detallar autores, título, revista,.., y subrayar el nombre de la persona que realizó la presentación en los congresos. </a:t>
            </a:r>
          </a:p>
          <a:p>
            <a:pPr algn="just"/>
            <a:r>
              <a:rPr lang="es-ES_tradnl" sz="1100" dirty="0">
                <a:solidFill>
                  <a:schemeClr val="tx2"/>
                </a:solidFill>
              </a:rPr>
              <a:t>Añadir las diapositivas que sean necesarias. </a:t>
            </a:r>
          </a:p>
        </p:txBody>
      </p:sp>
    </p:spTree>
    <p:extLst>
      <p:ext uri="{BB962C8B-B14F-4D97-AF65-F5344CB8AC3E}">
        <p14:creationId xmlns:p14="http://schemas.microsoft.com/office/powerpoint/2010/main" val="330756624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3863</TotalTime>
  <Words>300</Words>
  <Application>Microsoft Office PowerPoint</Application>
  <PresentationFormat>Presentación en pantalla (16:9)</PresentationFormat>
  <Paragraphs>43</Paragraphs>
  <Slides>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Calibri</vt:lpstr>
      <vt:lpstr>Comic Sans MS</vt:lpstr>
      <vt:lpstr>Times New Roman</vt:lpstr>
      <vt:lpstr>Diseño personalizado</vt:lpstr>
      <vt:lpstr>3_Diseño personalizado</vt:lpstr>
      <vt:lpstr>2_Diseño personalizado</vt:lpstr>
      <vt:lpstr>1_Diseño personalizado</vt:lpstr>
      <vt:lpstr>Jornadas de seguimiento  Convocatorias PREP 2022 y 2023 - PID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Ministerio de Ciencia e Innovación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Rubio Sánchez-Aguililla, Amelia</dc:creator>
  <cp:lastModifiedBy>Lancha Hernandez, Ana Maria</cp:lastModifiedBy>
  <cp:revision>341</cp:revision>
  <cp:lastPrinted>2017-03-30T07:06:36Z</cp:lastPrinted>
  <dcterms:created xsi:type="dcterms:W3CDTF">2014-10-08T13:13:42Z</dcterms:created>
  <dcterms:modified xsi:type="dcterms:W3CDTF">2026-09-23T10:50:00Z</dcterms:modified>
</cp:coreProperties>
</file>